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158368D-EAC8-49D7-AA99-B6B59F234BDC}">
  <a:tblStyle styleId="{0158368D-EAC8-49D7-AA99-B6B59F234B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hyperlink" Target="https://creativecommons.org/licenses/by/4.0/" TargetMode="External"/><Relationship Id="rId5"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hyperlink" Target="https://creativecommons.org/licenses/by/4.0/" TargetMode="External"/><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31.png"/><Relationship Id="rId5"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5.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31.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2.png"/><Relationship Id="rId4"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{0158368D-EAC8-49D7-AA99-B6B59F234BDC}</a:tableStyleId>
              </a:tblPr>
              <a:tblGrid>
                <a:gridCol w="1232425"/>
                <a:gridCol w="2247400"/>
                <a:gridCol w="2803975"/>
              </a:tblGrid>
              <a:tr h="381000">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{0158368D-EAC8-49D7-AA99-B6B59F234BDC}</a:tableStyleId>
              </a:tblPr>
              <a:tblGrid>
                <a:gridCol w="1260550"/>
                <a:gridCol w="1260550"/>
              </a:tblGrid>
              <a:tr h="2841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{0158368D-EAC8-49D7-AA99-B6B59F234BDC}</a:tableStyleId>
              </a:tblPr>
              <a:tblGrid>
                <a:gridCol w="1260550"/>
                <a:gridCol w="1260550"/>
              </a:tblGrid>
              <a:tr h="3203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